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7/05/2019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7/05/2019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7/05/2019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7/05/2019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7/05/2019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7/05/2019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7/05/2019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</a:t>
            </a:r>
            <a:r>
              <a:rPr lang="en-US" dirty="0" smtClean="0"/>
              <a:t>frame</a:t>
            </a:r>
            <a:endParaRPr lang="en-BE" dirty="0" smtClean="0"/>
          </a:p>
          <a:p>
            <a:r>
              <a:rPr lang="en-BE" dirty="0" smtClean="0"/>
              <a:t>Transform data</a:t>
            </a:r>
            <a:endParaRPr lang="en-BE" dirty="0" smtClean="0"/>
          </a:p>
          <a:p>
            <a:pPr lvl="1"/>
            <a:r>
              <a:rPr lang="en-BE" dirty="0" smtClean="0"/>
              <a:t>scale numerical features to [0, 1]</a:t>
            </a:r>
          </a:p>
          <a:p>
            <a:pPr lvl="1"/>
            <a:r>
              <a:rPr lang="en-BE" dirty="0" smtClean="0"/>
              <a:t>one-hot encoding for regions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sklearn.compose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num_attrs_transformer = ColumnTransformer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[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'minimax', MinMaxScaler(), num_attr_names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309" y="4365104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45121" y="4412653"/>
            <a:ext cx="2234138" cy="1220289"/>
            <a:chOff x="6963738" y="3298123"/>
            <a:chExt cx="2234138" cy="1220289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998529" y="3298123"/>
              <a:ext cx="45573" cy="85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255382" y="4509120"/>
            <a:ext cx="1558119" cy="1122279"/>
            <a:chOff x="6963738" y="3396133"/>
            <a:chExt cx="1558119" cy="112227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55811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column names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>
            <a:xfrm flipH="1" flipV="1">
              <a:off x="7742797" y="3396133"/>
              <a:ext cx="1" cy="75294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OneHotEncoder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region_transformer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ColumnTransformer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one_hot_encoder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OneHotEncoder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(categories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='auto'),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'Region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transformer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423369" y="4465056"/>
            <a:ext cx="1103070" cy="418680"/>
            <a:chOff x="6367538" y="4099732"/>
            <a:chExt cx="1103070" cy="418680"/>
          </a:xfrm>
        </p:grpSpPr>
        <p:sp>
          <p:nvSpPr>
            <p:cNvPr id="17" name="TextBox 16"/>
            <p:cNvSpPr txBox="1"/>
            <p:nvPr/>
          </p:nvSpPr>
          <p:spPr>
            <a:xfrm>
              <a:off x="6963738" y="4149080"/>
              <a:ext cx="506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???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6367538" y="4099732"/>
              <a:ext cx="596200" cy="2340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25341</Words>
  <Application>Microsoft Office PowerPoint</Application>
  <PresentationFormat>On-screen Show (4:3)</PresentationFormat>
  <Paragraphs>6447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1074</cp:revision>
  <cp:lastPrinted>2013-05-30T07:55:36Z</cp:lastPrinted>
  <dcterms:created xsi:type="dcterms:W3CDTF">2013-02-08T06:04:20Z</dcterms:created>
  <dcterms:modified xsi:type="dcterms:W3CDTF">2019-05-07T15:08:42Z</dcterms:modified>
</cp:coreProperties>
</file>